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Media's Mirror: Shaping Public Opinion in the Digital 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Explore how media constructs our understanding of the world. Examine misinformation's impact. Learn essential media literacy skills. Navigate the digital age responsibly.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850017"/>
            <a:ext cx="18779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Himanshu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Navigating the Media Landscape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 shapes public opinion. Misinformation threatens informed decisions. Media literacy is essential. Consume media responsibly.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87379"/>
            <a:ext cx="893754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Agenda-Setting and Framing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Agenda-Setting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8094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 highlights issues. It tells us what to think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about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Crime coverage shapes safety perception. This happens regardless of actual stats.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6078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70% of Americans think crime is rising. Data shows a decline since the 1990s.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189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Framing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378094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Media presents information. This shapes our interpretation.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762381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"Tax relief" vs. "tax cuts for the wealthy". These frame economic policy.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74381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Framing shifts public support by 20-30%.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048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Echo Chamber Effect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410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3499009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44102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Selective Exposure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428851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People seek media aligning with beliefs. This reinforces existing views.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4410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08" y="349900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4410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Filter Bubbles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Algorithms limit exposure to diverse views. This personalizes content.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9461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600408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94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Confirmation Bias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644163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Favor information confirming beliefs. This can cause division.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Rise of Misinformation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Fake News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Fabricated content presented as genuine news. Deception is the goal.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Deliberate spread of false information to deceive. An intentional manipulation.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Misinformation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Unintentional spread of inaccurate information. Sharing unverified claims.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1647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Case Study: COVID-19 Misinformation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3083481"/>
            <a:ext cx="30480" cy="3829645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3606641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33526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5" y="3410664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3322796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False cures and conspiracy theories spread quickly.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345704" y="470761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0" name="Shape 6"/>
          <p:cNvSpPr/>
          <p:nvPr/>
        </p:nvSpPr>
        <p:spPr>
          <a:xfrm>
            <a:off x="837664" y="445365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5" y="4511635"/>
            <a:ext cx="337899" cy="4224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303859" y="4423767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 health and vaccination rates were impacted. Belief in misinformation lowers vaccination intent.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1345704" y="6191607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4" name="Shape 9"/>
          <p:cNvSpPr/>
          <p:nvPr/>
        </p:nvSpPr>
        <p:spPr>
          <a:xfrm>
            <a:off x="837664" y="593764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15" y="5995630"/>
            <a:ext cx="337899" cy="42243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303859" y="5907762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Social media fought misinformation. Platforms removed millions of pieces of false content.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9102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Psychological Factors in Misinformation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258026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4973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Cognitive Biases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992880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Systematic errors in thinking. These include availability and affect heuristics.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998244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Source Credibility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573309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Trusting information from perceived experts. False experts promote unproven treatments.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4692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Social Media Algorithms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Amplification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Sensational content engagement gets prioritized.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Microtargeting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Messages are tailored to specific audiences.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Bots and Trolls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accounts spread misinformation.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83771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Combating Misinformation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24635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Critical Thinking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84482" y="3345418"/>
            <a:ext cx="33925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Evaluate sources and evidence.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4266843"/>
            <a:ext cx="279320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Lateral Reading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53187" y="4762381"/>
            <a:ext cx="279320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Verify info across sources.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08107" y="5912644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Awareness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2012" y="6179344"/>
            <a:ext cx="296656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Recognize cognitive biases.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972" y="570667"/>
            <a:ext cx="7694057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of Media Influence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4972" y="2203252"/>
            <a:ext cx="3691652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352193" y="314551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4972" y="3574256"/>
            <a:ext cx="3691652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AI and deepfakes are increasing misinformation sophistication.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7257" y="2203252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Blockchain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354598" y="3145512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Decentralization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7257" y="3574256"/>
            <a:ext cx="3691771" cy="1325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Decentralized media presents challenges and opportunities. Blockchain platforms improve transparency.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726055" y="5624989"/>
            <a:ext cx="3691771" cy="683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Ethics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3353395" y="6567249"/>
            <a:ext cx="2437090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Ethics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2726055" y="6995993"/>
            <a:ext cx="3691771" cy="66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Responsible journalism and strong ethics are needed.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2025-03-23T14:21:16Z</dcterms:created>
  <dcterms:modified xsi:type="dcterms:W3CDTF">2025-03-23T14:21:16Z</dcterms:modified>
</cp:coreProperties>
</file>